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2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44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26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833199" y="823967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Hexapod Robot</a:t>
            </a:r>
            <a:endParaRPr lang="en-US" sz="5249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8814" y="2668281"/>
            <a:ext cx="6736386" cy="34170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buNone/>
            </a:pPr>
            <a:r>
              <a:rPr lang="en-US" sz="3600" kern="0" spc="-35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hexapod robot is a six-legged robotic system designed for various purposes. It combines advanced design, mechanics, sensing, and control to achieve versatile movement capabilities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515612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299686" y="5161598"/>
            <a:ext cx="103453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0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458C1B-AC12-01BB-D62B-1600A05B3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24" y="1539378"/>
            <a:ext cx="5961577" cy="5296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20782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037993" y="1037153"/>
            <a:ext cx="58618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Design and Mechanics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217240" y="44904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Structure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72889" y="5059799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hexapod robot consists of a sturdy body with six legs, mimicking the movement of insects. Each leg consists of multiple joints, enabling precise control and adaptability.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75867"/>
            <a:ext cx="3296007" cy="2037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 5"/>
          <p:cNvSpPr/>
          <p:nvPr/>
        </p:nvSpPr>
        <p:spPr>
          <a:xfrm>
            <a:off x="6226233" y="45088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Components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666057" y="5049072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robot is equipped with powerful servo motors, sensors, and microcontrollers. These components work together to achieve smooth and coordinated leg movements.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800332" y="4514136"/>
            <a:ext cx="29188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Movement Capabilities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659345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Hexapod robots have the advantage of high stability, agility, and the ability to navigate through challenging terrains such as uneven surfaces or narrow spaces.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3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9809AC-A79E-3DEF-898A-4F9355F8DC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515" b="17475"/>
          <a:stretch/>
        </p:blipFill>
        <p:spPr>
          <a:xfrm>
            <a:off x="1672888" y="2175867"/>
            <a:ext cx="3295889" cy="2132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35B807-3B56-3393-9E0B-0CFFA491D6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93" r="27523"/>
          <a:stretch/>
        </p:blipFill>
        <p:spPr>
          <a:xfrm>
            <a:off x="9661504" y="2196649"/>
            <a:ext cx="3295889" cy="2037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037993" y="1505664"/>
            <a:ext cx="58818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70C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Control and Navigation</a:t>
            </a:r>
            <a:endParaRPr lang="en-US" sz="4374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2349103" y="2644378"/>
            <a:ext cx="44410" cy="4079558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2621220" y="3045678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121277" y="28179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2292370" y="2859643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593306" y="28665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Control Systems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593306" y="3435906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Precise control systems ensure coordinated leg movements and balance. These systems work in real-time to maintain stability and achieve desired actions.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621220" y="5045333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2121277" y="48176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273320" y="4859298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593306" y="4866203"/>
            <a:ext cx="28426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Navigation Algorithms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593306" y="5435560"/>
            <a:ext cx="89991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Through autonomous navigation algorithms, hexapod robots can plan and execute complex movement sequences, making them capable of exploring unknown areas or performing specific tasks.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632748" y="147077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70C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Applications</a:t>
            </a:r>
            <a:endParaRPr lang="en-US" sz="4374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802011" y="3274933"/>
            <a:ext cx="5166122" cy="2818328"/>
          </a:xfrm>
          <a:prstGeom prst="roundRect">
            <a:avLst>
              <a:gd name="adj" fmla="val 354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273975" y="3510915"/>
            <a:ext cx="28716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Industrial Applications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273975" y="4080272"/>
            <a:ext cx="46941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Hexapod robots find applications in industries such as logistics, agriculture, and manufacturing. They can perform tasks like inspection, carrying heavy loads, and operating in hazardous environments.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6285" y="3274933"/>
            <a:ext cx="5166122" cy="2818328"/>
          </a:xfrm>
          <a:prstGeom prst="roundRect">
            <a:avLst>
              <a:gd name="adj" fmla="val 354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62267" y="3510915"/>
            <a:ext cx="34729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Research and Development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62267" y="4080272"/>
            <a:ext cx="46941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Hexapod robots play a significant role in research areas like robotics, biomechanics, and artificial intelligence. They are used to study locomotion, test algorithms, and simulate insect behavior.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15CD1314-4DA0-5F2B-BE5F-998900672794}"/>
              </a:ext>
            </a:extLst>
          </p:cNvPr>
          <p:cNvSpPr/>
          <p:nvPr/>
        </p:nvSpPr>
        <p:spPr>
          <a:xfrm>
            <a:off x="-83128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WhatsApp Video 2023-10-15 at 11.07.03_df1d60b8">
            <a:hlinkClick r:id="" action="ppaction://media"/>
            <a:extLst>
              <a:ext uri="{FF2B5EF4-FFF2-40B4-BE49-F238E27FC236}">
                <a16:creationId xmlns:a16="http://schemas.microsoft.com/office/drawing/2014/main" id="{57FB5006-0124-02AB-B2C0-271B40F3B9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648" y="1125021"/>
            <a:ext cx="10562847" cy="5979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E921E3-BF6D-D5A2-B1C9-998259FDC947}"/>
              </a:ext>
            </a:extLst>
          </p:cNvPr>
          <p:cNvSpPr txBox="1"/>
          <p:nvPr/>
        </p:nvSpPr>
        <p:spPr>
          <a:xfrm flipH="1">
            <a:off x="2033776" y="290293"/>
            <a:ext cx="4370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920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">
            <a:extLst>
              <a:ext uri="{FF2B5EF4-FFF2-40B4-BE49-F238E27FC236}">
                <a16:creationId xmlns:a16="http://schemas.microsoft.com/office/drawing/2014/main" id="{8DA6E7AA-02FC-68D8-DED7-2A872D70C1EE}"/>
              </a:ext>
            </a:extLst>
          </p:cNvPr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0AA37-F499-A163-C963-524A266F3669}"/>
              </a:ext>
            </a:extLst>
          </p:cNvPr>
          <p:cNvSpPr txBox="1"/>
          <p:nvPr/>
        </p:nvSpPr>
        <p:spPr>
          <a:xfrm flipH="1">
            <a:off x="3975561" y="3453080"/>
            <a:ext cx="6679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80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262</Words>
  <Application>Microsoft Office PowerPoint</Application>
  <PresentationFormat>Custom</PresentationFormat>
  <Paragraphs>29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Inter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Gollii .</cp:lastModifiedBy>
  <cp:revision>2</cp:revision>
  <dcterms:created xsi:type="dcterms:W3CDTF">2023-10-15T05:40:47Z</dcterms:created>
  <dcterms:modified xsi:type="dcterms:W3CDTF">2023-10-15T06:16:40Z</dcterms:modified>
</cp:coreProperties>
</file>